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A1BC-6C94-9D0F-3C27-8BC35AEB0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1DAF7-3A83-9F40-75A4-1B300649E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39B24-4524-1870-08C9-F08E26FA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C23B2-2ECA-E95C-8C7D-9C208CBD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2418-7583-E4B4-B5CA-F38C930D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2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11FB-AE1A-B162-0A13-280A1DFF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76584-D04E-6411-1256-A4F93C66B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02DAB-5E13-D580-E851-D1293BBC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B7B0B-5244-0989-18F0-DEE98F78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4CE3-E57C-ACF4-4E45-294B5A19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68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4436A-61A9-2C46-3C95-502342D57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89084-8F39-7D92-3F5E-30D7A33ED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D461E-72F0-2BB6-EEB0-30803CC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1DB5D-8099-E7D2-67D6-59242507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CB08-1132-3BFF-0DAA-CD89C3A6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29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5D81-45D7-3667-C355-651D9DE6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2321-E803-0E8D-0CDB-4D7CDED6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2BDEC-7DB6-4195-565B-C4D1840B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6AD3-BB47-F09A-B3DD-60367D48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93E6-18B3-52A1-B048-B8F3BF09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18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BBC8-8748-ECEB-B39B-F4CBFA35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8C886-5887-5027-45AA-F187450E9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7E882-2E10-03C8-1FFA-FC0F3C1C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5E428-78D2-E8BE-CD52-45921ABD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72507-AE0F-12F0-C0CD-D1A48391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77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B663-AC9B-642E-52FF-D8DEF1C0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FC14C-AB24-4676-65CE-DE257A94A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366A4-FEB8-3B40-F7F8-3F3194D8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36051-B617-7B14-51C0-FC14D356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D6224-9DDE-7CF9-CA7A-A3D41A02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DCEEA-36CD-A2CC-FB82-FBE4D42B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65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93FF-735D-22CE-D547-103A2028B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BE5B9-E5F5-A99B-A3C0-2BD19B975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28251-A596-2262-CDE3-0FB1CC05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1EB97-3531-FA2D-F79F-BF01484B1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267AF-5D0A-8B49-4298-E7289F349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9C59F-F972-E067-A9A0-905FD3FC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9FEC9-A3BD-FB25-F5C8-00ED0ECF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CF13D-FC90-454E-9054-7DA9E83B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27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858D-DF42-F6AF-FA68-F5A2DFE3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15F6E-A9EF-F529-2F3A-F5DCEDA6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6D577-D2A3-DBA0-B89E-A51DC174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FDDFA-D414-B65D-B5F4-4E672D44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12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0F99F-54B8-55DF-A863-3954E877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F109F-0A35-3129-C885-4CE11265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8B1D7-1CA4-4417-E5E4-CABE16DA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92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2A32-F6FF-383B-DDF9-3C5A4B80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17FB-1111-560B-49FE-7381EF68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D8769-DE44-EEFD-5756-853E3FF7A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5B274-4447-BE20-95FE-E0140934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B02B1-6358-82CD-6E4E-3472F3C4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BE35E-90D9-BF96-7C12-C3011E2F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34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7371-8C38-47F9-BE40-DCB707AE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64F87-EA58-FCCC-4C82-F9668E99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A5BBE-B986-48ED-1B24-0FAEE6006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1AE3E-87BB-F225-54C3-187C983A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A4164-4AF1-3BB2-2FD2-3323F9BE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778B3-C406-AD3F-E7A7-D23B8FB3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59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B2B2C-8ED2-6DB9-0AC7-780D95D1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2B75D-10E1-2D54-E984-A45D9F91C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7AB9D-92A9-8020-B115-186158CC5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67CDE-ECEE-4F9B-BCEE-B52EA5729B1A}" type="datetimeFigureOut">
              <a:rPr lang="en-IN" smtClean="0"/>
              <a:t>30-11-2022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6E59-E7E9-66A1-D8B5-41623CF08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8E283-A8DD-3676-9A6C-A0801E978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BE4D-58E9-41E7-A9A5-1F8E7E746D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3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6438-69AB-EB15-D3DD-C2FAEC542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MULTIDIMENSIONAL DATA MODEL</a:t>
            </a:r>
          </a:p>
        </p:txBody>
      </p:sp>
    </p:spTree>
    <p:extLst>
      <p:ext uri="{BB962C8B-B14F-4D97-AF65-F5344CB8AC3E}">
        <p14:creationId xmlns:p14="http://schemas.microsoft.com/office/powerpoint/2010/main" val="51452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D59FA-45D4-CB12-1E85-15EE9C11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43" y="771378"/>
            <a:ext cx="8685262" cy="44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551A9-D62B-CF6E-697C-CA0BAB52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08" y="541167"/>
            <a:ext cx="7954621" cy="58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3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68D21A-48F9-F683-22E0-92B304F5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72" y="628649"/>
            <a:ext cx="9549253" cy="46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8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1DE4E-C1F0-3DF7-0B97-B30D88115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08" y="526659"/>
            <a:ext cx="8655880" cy="60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E6296-5603-6C63-1A25-EED656CD9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58" y="686826"/>
            <a:ext cx="9346864" cy="45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76A0C-2F14-2508-E84B-70505EDF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85" y="564099"/>
            <a:ext cx="9049338" cy="58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3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39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37C614-B549-7B3A-3511-AA407D00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73" y="685082"/>
            <a:ext cx="8433759" cy="50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1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8607C-6D6B-F76E-2395-48BC691A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82" y="723167"/>
            <a:ext cx="7900915" cy="57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3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C30FD-8167-A5E8-5395-BB0D86E6C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96" y="686908"/>
            <a:ext cx="7934389" cy="54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2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BC1A6-E4F9-6557-A951-6DD9940B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76" y="565712"/>
            <a:ext cx="8234436" cy="511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AC646-3981-ADA7-F9B5-CDCAE414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36" y="749251"/>
            <a:ext cx="8526194" cy="50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B8C81-E112-984A-0362-B48022A6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4" y="621469"/>
            <a:ext cx="7498373" cy="55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6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1D99E-7004-D309-0163-BF6A6485B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377117"/>
            <a:ext cx="7608717" cy="59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6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EC199-4FF5-3ECF-808E-AAFE5CFE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01" y="830360"/>
            <a:ext cx="8449993" cy="57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9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MULTIDIMENSIONAL DATA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MULTIDIMENSIONAL DATA MODEL</dc:title>
  <dc:creator>Abhijay  SM</dc:creator>
  <cp:lastModifiedBy>Abhijay  SM</cp:lastModifiedBy>
  <cp:revision>2</cp:revision>
  <dcterms:created xsi:type="dcterms:W3CDTF">2022-11-02T14:59:19Z</dcterms:created>
  <dcterms:modified xsi:type="dcterms:W3CDTF">2022-11-30T16:26:47Z</dcterms:modified>
</cp:coreProperties>
</file>